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0" r:id="rId2"/>
    <p:sldId id="258" r:id="rId3"/>
    <p:sldId id="264" r:id="rId4"/>
    <p:sldId id="266" r:id="rId5"/>
    <p:sldId id="276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3EBA4-CBA3-4127-B9CE-418B86BB58C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73884-5E21-4D8A-B2F8-03FF6357B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67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1E40AB-CAFB-4EE5-93F3-5DA5C971B409}" type="datetimeFigureOut">
              <a:rPr lang="en-US" smtClean="0"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969A6F-2801-40EB-BE3C-3649412E15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03316"/>
            <a:ext cx="5832648" cy="120946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32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3200" dirty="0" smtClean="0">
                <a:cs typeface="B Nazanin" pitchFamily="2" charset="-78"/>
              </a:rPr>
              <a:t>   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r>
              <a:rPr lang="fa-IR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 ارديبهشت‌ماه سال جاري </a:t>
            </a:r>
            <a:r>
              <a:rPr lang="ar-SA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کتاب </a:t>
            </a:r>
            <a:r>
              <a:rPr lang="ar-SA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عرفان عرفه شامل سخنرانی‌های استادان گرانقدر آقایان آیت الله صمدی آملی، آیت الله عباسعلی روحانی، دکتر نجفقلی حبیبی، دکتر غلامرضا اعوانی، محمد رجبی دوانی، دکتر اسماعیل منصوری لاریجانی، محمد‌علی مجاهدی و مقالات حجت الاسلام و المسلمین مهدی رضوانی‌پور، دکتر بیوک علیزاده، خانم‌ها دکتر فاطمه طباطبایی، دکتر محدثه صداقت، منصوره شایسته، و مرضیه جزایری در همایش عرفان عاشورا از سوی انجمن علمی عرفان اسلامی ایران منتشر شد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484784"/>
            <a:ext cx="7571184" cy="79208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چاپ كتاب عرفان عرفه</a:t>
            </a:r>
          </a:p>
          <a:p>
            <a:pPr algn="ctr"/>
            <a:r>
              <a:rPr lang="fa-IR" sz="1800" dirty="0" smtClean="0">
                <a:cs typeface="B Nazanin" pitchFamily="2" charset="-78"/>
              </a:rPr>
              <a:t>مجموعه مقالات و سخنراني‌هاي همايش عرفان عاشورا با محوريت دعاي عرفه</a:t>
            </a:r>
            <a:endParaRPr lang="en-US" sz="1800" dirty="0"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:\Users\pakide\Desktop\IMG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583" y="2362200"/>
            <a:ext cx="2640384" cy="380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8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03316"/>
            <a:ext cx="5832648" cy="120946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32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3200" dirty="0" smtClean="0">
                <a:cs typeface="B Nazanin" pitchFamily="2" charset="-78"/>
              </a:rPr>
              <a:t>   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ایشان بعد از ظهر همان روز در جمع بانوان فرهیخته و تأثیرگذار اهل تسنن و تشیع و نمایندگان فرهنگی سازمان تبلیغات حضور یافته و در نشست دوستانه‌ای که با آنان داشتند، دربارة اهمیت خودسازی مبلغین فرهنگی و عواملی که موجب تأثیرگذاری آنها در میان مردم می‌شود</a:t>
            </a:r>
            <a:r>
              <a:rPr lang="ar-SA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،</a:t>
            </a:r>
            <a:r>
              <a:rPr lang="fa-IR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 </a:t>
            </a:r>
            <a:r>
              <a:rPr lang="ar-SA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سخنانی </a:t>
            </a:r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بیان کردند.</a:t>
            </a:r>
            <a:endParaRPr lang="en-US" sz="1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  <a:p>
            <a:pPr algn="just" rtl="1"/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خانم دکتر طباطبایی عصر روز چهارشنبه </a:t>
            </a:r>
            <a:r>
              <a:rPr lang="fa-IR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91/2/20</a:t>
            </a:r>
            <a:r>
              <a:rPr lang="ar-SA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 </a:t>
            </a:r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در شانزدهمین گفتمان دینی موسسه فرهنگی میرداماد که به موضوع عرفان و عارف‌نمایان اختصاص داشت، سخنانی به شرح ذیل ایراد نمودند.</a:t>
            </a:r>
            <a:endParaRPr lang="en-US" sz="1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  <a:p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370784" y="2348880"/>
            <a:ext cx="3657600" cy="38862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just" rtl="1"/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خانم دکتر طباطبایی رئیس انجمن علمی عرفان اسلامی ایران در اردیبهشت ماه سال جاری به دعوت مدرسة علمیة الزهرا، موسسه فرهنگی میرداماد و سازمان تبلیغات اسلامی استان گلستان سفری به این استان داشتند.</a:t>
            </a:r>
            <a:endParaRPr lang="en-US" sz="1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  <a:p>
            <a:pPr algn="just" rtl="1"/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ایشان صبح روز چهارشنبه </a:t>
            </a:r>
            <a:r>
              <a:rPr lang="fa-IR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91/2/20</a:t>
            </a:r>
            <a:r>
              <a:rPr lang="ar-SA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 </a:t>
            </a:r>
            <a:r>
              <a:rPr lang="ar-SA" sz="1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در مدرسة علمیة الزهرا و در همایش« فاطمه، اسوة معنویت و خدامحوری» شرکت کرده و به ایراد سخنرانی با عنوان«جایگاه فاطمه زهرا در نظام آفرینش» پرداختند</a:t>
            </a:r>
            <a:r>
              <a:rPr lang="ar-SA" sz="1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.</a:t>
            </a:r>
            <a:endParaRPr lang="en-US" sz="1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539552" y="1628800"/>
            <a:ext cx="7571184" cy="6583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ar-SA" dirty="0">
                <a:cs typeface="B Nazanin" pitchFamily="2" charset="-78"/>
              </a:rPr>
              <a:t>گزارش سفر خانم دکتر طباطبایی به استان گلستان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03316"/>
            <a:ext cx="5832648" cy="120946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32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3200" dirty="0" smtClean="0">
                <a:cs typeface="B Nazanin" pitchFamily="2" charset="-78"/>
              </a:rPr>
              <a:t>   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ایشان تأکید کردند اگر هدف اصلی فرقه‌های معنویت‌گرا رسیدن به آرامش درونی و داشتن یک زندگی بدون اضطراب است، عرفان اسلامی نیز به خوبی و از بهترین راه می‌تواند زمینة وصول پیروان خود را به این اهداف فراهم نماید.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20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خانم طباطبایی متذکر شدند قرب به خدا و آئینة حق شدن و به رنگ خدا درآمدن، هدف عرفان و یکی از ویژگی‌های آن است.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ایشان انزواطلبی و گوشه‌نشینی و عدم تلاش برای رسیدن به زندگی بهتر و آسایش مردم را مخالف عرفان ناب اسلامی دانسته و تصریح کردند که سعی عارفان به ویژه  امام خمینی(ره)، وارد نمودن عرفان در صحنة زندگی فردی و اجتماعی انسان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است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382183" y="2348880"/>
            <a:ext cx="3657600" cy="38862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ایشان توجه مردم و خصوصاً جوانان به مقولة معنویت و جاذبیت مباحث عرفانی را یکی از علل ظهور جریانات انحرافی در حوزة عرفان و پیدایش عرفان‌های سکولار دانستند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ايشان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متذکر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شد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ند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شناخت کامل این فرقه‌ها و ارائة گزارش صحیح دربارة آنها لازم است ولی باید توجه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داشته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‌باشیم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که در جریان این اطلاع‌رسانی، مبلغ این فرقه‌ها نگردیم.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یکی از راه‌های مقابله با گروه‌های انحرافی به ظاهر معنویت‌گرا، شناخت عمیق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عرفان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اسلامی و عرفان حقیقی است. اگر ما بتوانیم سخنان عارفان حقیقی را از متون آنها استخراج کرده و آنها را به صورت کاربردی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اختیار علاقمندان عرفان قرار دهیم، امکان مقایسه عرفان حقیقی با عرفان‌های کاذب را فراهم کرده و مخاطبان خود را متوجه انحرافات این جریان‌های غیر واقعی می‌نماییم.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427168" cy="6583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ادامه گزارش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2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03316"/>
            <a:ext cx="5832648" cy="120946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32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3200" dirty="0" smtClean="0">
                <a:cs typeface="B Nazanin" pitchFamily="2" charset="-78"/>
              </a:rPr>
              <a:t>   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خدابینی، نازنین‌بینی، مهرورزی با مردم و مبارزه با ظلم از دیگر ویژگی‌های عرفان اصیل 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است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که ما می‌توانیم در شخصیت امام خمینی(ره) به عنوان یک عارف کامل، این ویژگی‌ها 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مشاهده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کرده و مورد بررسی قرار دهیم.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خانم دکتر طباطبایی در پایان سخنان خود، اندیشمندان و محققان حاضر در جلسه را به مطالعة هر چه بیشتر در آثار و اندیشه‌های عرفانی امام خمینی(ره) توجه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دادند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370784" y="2348880"/>
            <a:ext cx="3657600" cy="38862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just" rtl="1"/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رئیس انجمن علمی عرفان سپس به جایگاه عقل در عرفان حقیقی اشاره کرده و گفتند عقل در اندیشة عارفان خصوصاً امام خمینی(ره) از اهمیت ویژه‌ای برخوردار است. البته عقلی که با وحی همراه شده نه عقل جزئی و مستقل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هر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چند در تعالیم عرفا مشاهده می‌کنیم که آنان بر مسائل شهودی و فراعقلانی و اموری که عقل از درک آنها عاجز است، تأکید 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نموده‌اند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ولی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این مباحث چیزی از اهمیت عقل در عرفان نمی‌کاهد.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endParaRPr lang="en-US" sz="1600" dirty="0">
              <a:cs typeface="B Nazani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571184" cy="6583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ادامه گزارش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03316"/>
            <a:ext cx="5832648" cy="120946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32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32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3200" dirty="0" smtClean="0">
                <a:cs typeface="B Nazanin" pitchFamily="2" charset="-78"/>
              </a:rPr>
              <a:t>   </a:t>
            </a:r>
            <a:endParaRPr lang="en-US" sz="32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826768" cy="3886200"/>
          </a:xfrm>
        </p:spPr>
        <p:txBody>
          <a:bodyPr>
            <a:normAutofit/>
          </a:bodyPr>
          <a:lstStyle/>
          <a:p>
            <a:pPr algn="just" rtl="1"/>
            <a:r>
              <a:rPr lang="ar-SA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خانم دکتر طباطبایی رئیس انجمن علمی عرفان اسلامی ایران روز سه‌شنبه نهم خرداد ماه به مناسبت سالگرد ارتحال بنیانگذار جمهوری اسلامی ایران، در دانشگاه صنعتی شریف حضور یافته و به ایراد سخنرانی پرداختند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br>
              <a:rPr lang="en-US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ar-SA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ایشان در جمع دانشجویان گروه شعر و ادبیات این دانشگاه درباره مقوله‌ی معنای زندگی در عرفان و اندیشه امام خمینی بیاناتی ایراد نمودند</a:t>
            </a:r>
            <a:r>
              <a:rPr lang="fa-IR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endParaRPr lang="en-US" sz="1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99992" y="2348880"/>
            <a:ext cx="3657600" cy="38862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just" rtl="1"/>
            <a:r>
              <a:rPr lang="ar-SA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بیست و ششمین جلسه هیئت مدیره انجمن در دوره دوم فعالیت‌های خود در تاریخ یازدهم اردیبهشت ماه 1391 تشکیل گردید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</a:p>
          <a:p>
            <a:pPr algn="just" rtl="1"/>
            <a:r>
              <a:rPr lang="ar-SA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در این جلسه، درباره‌ی </a:t>
            </a:r>
            <a:r>
              <a:rPr lang="ar-SA" sz="1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همایش‌ </a:t>
            </a:r>
            <a:r>
              <a:rPr lang="ar-SA" sz="18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و نشست‌های تخصصی انجمن بحث و تبادل نظر انجام </a:t>
            </a:r>
            <a:r>
              <a:rPr lang="ar-SA" sz="1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شد</a:t>
            </a:r>
            <a:r>
              <a:rPr lang="fa-IR" sz="1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endParaRPr lang="en-US" sz="1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67544" y="1628800"/>
            <a:ext cx="3672408" cy="6583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1800" smtClean="0">
                <a:cs typeface="B Nazanin" pitchFamily="2" charset="-78"/>
              </a:rPr>
              <a:t>سخنراني </a:t>
            </a:r>
            <a:r>
              <a:rPr lang="fa-IR" sz="1800" smtClean="0">
                <a:cs typeface="B Nazanin" pitchFamily="2" charset="-78"/>
              </a:rPr>
              <a:t>ر</a:t>
            </a:r>
            <a:r>
              <a:rPr lang="fa-IR" sz="1800" smtClean="0">
                <a:cs typeface="B Nazanin" pitchFamily="2" charset="-78"/>
              </a:rPr>
              <a:t>ئيس</a:t>
            </a:r>
            <a:r>
              <a:rPr lang="fa-IR" sz="1800" smtClean="0">
                <a:cs typeface="B Nazanin" pitchFamily="2" charset="-78"/>
              </a:rPr>
              <a:t> </a:t>
            </a:r>
            <a:r>
              <a:rPr lang="fa-IR" sz="1800" dirty="0" smtClean="0">
                <a:cs typeface="B Nazanin" pitchFamily="2" charset="-78"/>
              </a:rPr>
              <a:t>انجمن در </a:t>
            </a:r>
          </a:p>
          <a:p>
            <a:pPr algn="ctr"/>
            <a:r>
              <a:rPr lang="fa-IR" sz="1800" dirty="0" smtClean="0">
                <a:cs typeface="B Nazanin" pitchFamily="2" charset="-78"/>
              </a:rPr>
              <a:t>دانشگاه صنعتي شريف</a:t>
            </a:r>
            <a:endParaRPr lang="en-US" sz="1800" dirty="0"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0" y="1628800"/>
            <a:ext cx="3538736" cy="65836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برگزاري جلسه هيئت مديره انجمن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9" name="Picture 8" descr="http://www.anjoman-erfan.com/files/Media/IMG_0972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174" r="30539"/>
          <a:stretch/>
        </p:blipFill>
        <p:spPr bwMode="auto">
          <a:xfrm>
            <a:off x="971600" y="4797152"/>
            <a:ext cx="2447458" cy="18697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209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27922"/>
            <a:ext cx="5832648" cy="118485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14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SPRING2012</a:t>
            </a:r>
            <a:r>
              <a:rPr lang="fa-IR" sz="14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      </a:t>
            </a:r>
            <a:r>
              <a:rPr lang="fa-IR" sz="1400" b="1" cap="none" dirty="0" smtClean="0">
                <a:ln w="10541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بهار 1391</a:t>
            </a:r>
            <a:r>
              <a:rPr lang="fa-IR" sz="1400" dirty="0" smtClean="0">
                <a:cs typeface="B Nazanin" pitchFamily="2" charset="-78"/>
              </a:rPr>
              <a:t>   </a:t>
            </a:r>
            <a:endParaRPr lang="en-US" sz="1400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23528" y="3763462"/>
            <a:ext cx="3960440" cy="2823447"/>
          </a:xfrm>
        </p:spPr>
        <p:txBody>
          <a:bodyPr>
            <a:noAutofit/>
          </a:bodyPr>
          <a:lstStyle/>
          <a:p>
            <a:pPr algn="just" rtl="1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مهلت ارسال چکیده </a:t>
            </a:r>
            <a:r>
              <a:rPr lang="ar-SA" sz="1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مقالات</a:t>
            </a:r>
            <a:r>
              <a:rPr lang="fa-IR" sz="1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:</a:t>
            </a:r>
            <a:r>
              <a:rPr lang="ar-SA" sz="1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1600" b="1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 </a:t>
            </a:r>
            <a:b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اول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مردادماه 1391 و مقاله کامل: اول مهرماه 1391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زمان</a:t>
            </a:r>
            <a:r>
              <a:rPr lang="fa-IR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همایش: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بهمن 1391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مکان</a:t>
            </a:r>
            <a:r>
              <a:rPr lang="fa-IR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همایش: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آلمان، هامبورگ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نشانی</a:t>
            </a:r>
            <a:r>
              <a:rPr lang="fa-IR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دبیرخانه همایش: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تهران، خیابان فردوسی، ابتدای خیابان شهید تقوی</a:t>
            </a:r>
            <a:r>
              <a:rPr lang="fa-IR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،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شماره 53، پژوهشکده امام خمینی و انقلاب اسلامی</a:t>
            </a:r>
            <a:endParaRPr lang="fa-IR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just" rtl="1"/>
            <a:r>
              <a:rPr lang="ar-SA" sz="1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رایانامه:</a:t>
            </a:r>
            <a:r>
              <a:rPr lang="en-US" sz="1600" b="1" u="sng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info@anjoman-erfan.com      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1560" y="2276873"/>
            <a:ext cx="7416824" cy="14401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انجمن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علمی عرفان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اسلامی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ایران با همکاری مرکز اسلامی هامبورگ در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راستای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تبیین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اندیشه‌های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عرفانی</a:t>
            </a: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عرفای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اسلامی به‌ویژه آیت‌الله شاه‌آبادی و حضرت امام خمینی</a:t>
            </a:r>
            <a:r>
              <a:rPr lang="ar-SA" sz="1600" baseline="300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(س)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همایش: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marL="0" indent="0" algn="ctr" rtl="1">
              <a:buNone/>
            </a:pPr>
            <a:r>
              <a:rPr lang="ar-SA" sz="16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«عرفان اسلامی، نظر و عمل»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marL="0" indent="0" algn="just" rtl="1">
              <a:buNone/>
            </a:pP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را برگزار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می‌کند.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از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پژوهشگران </a:t>
            </a:r>
            <a:r>
              <a:rPr lang="ar-SA" sz="1600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دعوت می‌شود مقالات پژوهشی خویش را به دبیرخانه همایش ارسال فرمایند</a:t>
            </a:r>
            <a:r>
              <a:rPr lang="ar-SA" sz="14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.</a:t>
            </a:r>
            <a:endParaRPr lang="en-US" sz="14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83114"/>
            <a:ext cx="7427168" cy="6449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fa-IR" sz="2800" dirty="0" smtClean="0">
                <a:cs typeface="B Nazanin" pitchFamily="2" charset="-78"/>
              </a:rPr>
              <a:t>برگزاري همايش بين‌المللي در هامبورگ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244249" y="3717032"/>
            <a:ext cx="3960440" cy="28803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محورهای همایش:</a:t>
            </a:r>
            <a:endParaRPr lang="en-US" sz="1600" b="1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 </a:t>
            </a:r>
            <a:br>
              <a:rPr lang="ar-SA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نظر و عمل در عرفان اسلامی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جایگاه حضرت مسیح درمراتب سیرو سلوک در عرفان اسلامی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میان عرفان و معنای زندگی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میان عرفان و محیط زیست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عرفان و پویایی اجتماعی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میان عرفان اسلامی با عرفان‌های معاصر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میان عرفان عملی و اخلاق</a:t>
            </a:r>
            <a:b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نسبت میان عرفان اسلامی و بهداشت روان</a:t>
            </a:r>
            <a:endParaRPr lang="en-US" sz="16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203316"/>
            <a:ext cx="1440160" cy="12094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530</TotalTime>
  <Words>808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SPRING2012         بهار 1391   </vt:lpstr>
      <vt:lpstr>SPRING2012         بهار 1391   </vt:lpstr>
      <vt:lpstr>SPRING2012         بهار 1391   </vt:lpstr>
      <vt:lpstr>SPRING2012         بهار 1391   </vt:lpstr>
      <vt:lpstr>SPRING2012         بهار 1391   </vt:lpstr>
      <vt:lpstr>SPRING2012         بهار 1391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Pakideh</dc:creator>
  <cp:lastModifiedBy>Maryam Pakideh</cp:lastModifiedBy>
  <cp:revision>24</cp:revision>
  <dcterms:created xsi:type="dcterms:W3CDTF">2012-10-30T07:01:12Z</dcterms:created>
  <dcterms:modified xsi:type="dcterms:W3CDTF">2012-11-21T09:52:29Z</dcterms:modified>
</cp:coreProperties>
</file>